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1.xml" ContentType="application/vnd.openxmlformats-officedocument.presentationml.slide+xml"/>
  <Override PartName="/ppt/slides/slide7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4.xml" ContentType="application/vnd.openxmlformats-officedocument.presentationml.slide+xml"/>
  <Override PartName="/ppt/slideMasters/slideMaster2.xml" ContentType="application/vnd.openxmlformats-officedocument.presentationml.slideMaster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slideLayouts/slideLayout16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Layouts/slideLayout18.xml" ContentType="application/vnd.openxmlformats-officedocument.presentationml.slideLayout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  <p:sldMasterId id="2147483660" r:id="rId2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x="12192000" cy="6858000"/>
  <p:notesSz cx="12192000" cy="6858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theme" Target="theme/theme1.xml"/><Relationship Id="rId4" Type="http://schemas.openxmlformats.org/officeDocument/2006/relationships/theme" Target="theme/theme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presProps" Target="presProps.xml" /><Relationship Id="rId28" Type="http://schemas.openxmlformats.org/officeDocument/2006/relationships/tableStyles" Target="tableStyles.xml" /><Relationship Id="rId29" Type="http://schemas.openxmlformats.org/officeDocument/2006/relationships/viewProps" Target="viewProps.xml" 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3999" y="1122362"/>
            <a:ext cx="9144000" cy="2387599"/>
          </a:xfrm>
        </p:spPr>
        <p:txBody>
          <a:bodyPr anchor="b"/>
          <a:lstStyle>
            <a:lvl1pPr algn="ctr">
              <a:defRPr sz="45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3999" y="3602037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199" y="365125"/>
            <a:ext cx="7734299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199" y="1825625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7" y="365125"/>
            <a:ext cx="10515600" cy="1325562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9" y="1681162"/>
            <a:ext cx="5157786" cy="823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9" y="2505074"/>
            <a:ext cx="5157786" cy="3684587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2"/>
            <a:ext cx="5183187" cy="823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7" cy="3684587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7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7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7" y="2057399"/>
            <a:ext cx="3932237" cy="38115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7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7" y="987425"/>
            <a:ext cx="617220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7" y="2057399"/>
            <a:ext cx="3932237" cy="38115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_rels/slideMaster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199" y="365125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199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199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59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>
        <a:lnSpc>
          <a:spcPct val="90000"/>
        </a:lnSpc>
        <a:spcBef>
          <a:spcPts val="0"/>
        </a:spcBef>
        <a:buNone/>
        <a:defRPr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>
        <a:lnSpc>
          <a:spcPct val="90000"/>
        </a:lnSpc>
        <a:spcBef>
          <a:spcPts val="749"/>
        </a:spcBef>
        <a:buFont typeface="Arial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5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jp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jp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jp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jp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jp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jp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jp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jp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jp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jp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jp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jp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jp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jp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78415829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3699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58814921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3699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47540170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3699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63938697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2666999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16451873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5339548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93358975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533030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58626681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68359707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2666999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35525912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5333999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20761026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5333999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2974741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4120335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105401118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2666999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900323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96109848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2084179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72973171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1386435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31925372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114595927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5339548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57150853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-5548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9420613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2666999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68736703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-5548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12383652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3699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8272887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533030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Blank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ONLYOFFICE/7.0.1.37</Application>
  <DocSecurity>0</DocSecurity>
  <PresentationFormat>Widescreen</PresentationFormat>
  <Paragraphs>0</Paragraphs>
  <Slides>22</Slides>
  <Notes>22</Notes>
  <HiddenSlides>0</HiddenSlides>
  <MMClips>2</MMClips>
  <ScaleCrop>0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Theme 1</vt:lpstr>
      <vt:lpstr>Theme 2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 2030</dc:title>
  <dc:subject>Inženjersko obrazovanje i održivi razvoj</dc:subject>
  <dc:creator>Stefan Aleksić</dc:creator>
  <cp:keywords/>
  <dc:description/>
  <dc:identifier/>
  <dc:language/>
  <cp:lastModifiedBy/>
  <cp:revision>6</cp:revision>
  <dcterms:created xsi:type="dcterms:W3CDTF">2012-12-03T06:56:55Z</dcterms:created>
  <dcterms:modified xsi:type="dcterms:W3CDTF">2022-05-12T07:53:58Z</dcterms:modified>
  <cp:category/>
  <cp:contentStatus/>
  <cp:version/>
</cp:coreProperties>
</file>